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56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9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56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35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73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06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2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7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04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5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28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7DD8-7645-44D0-8B75-F6C39218D699}" type="datetimeFigureOut">
              <a:rPr lang="zh-TW" altLang="en-US" smtClean="0"/>
              <a:t>2019/6/19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31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524" y="384952"/>
            <a:ext cx="2993127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</a:t>
            </a:r>
            <a:r>
              <a:rPr lang="en-US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Registration Tutorial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800" r="1198"/>
          <a:stretch/>
        </p:blipFill>
        <p:spPr>
          <a:xfrm>
            <a:off x="3844413" y="1248954"/>
            <a:ext cx="7452852" cy="542834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61501" y="2557113"/>
            <a:ext cx="3008260" cy="73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Please click “Sign Up” before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your 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registration.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44413" y="4395019"/>
            <a:ext cx="3392129" cy="198611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5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524" y="384952"/>
            <a:ext cx="2993127" cy="364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Registration Tutorial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4" y="2644878"/>
            <a:ext cx="5167912" cy="327414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454" y="2644878"/>
            <a:ext cx="5307846" cy="4021393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55915" y="1468632"/>
            <a:ext cx="3685521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Your personal information will only be used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 for contact purpose. Please click “I agree” to proceed with the registration. 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124213" y="1917049"/>
            <a:ext cx="3996071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Please fill in the personal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 information.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96438" y="1402321"/>
            <a:ext cx="3685521" cy="102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Please fill in the registration information including the paper ID if your paper is accepted. 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3" y="2675612"/>
            <a:ext cx="5423889" cy="33712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651" y="2675611"/>
            <a:ext cx="5073445" cy="4007557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3524" y="384952"/>
            <a:ext cx="2993127" cy="364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Registration Tutorial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15025" y="1372241"/>
            <a:ext cx="3685521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After signin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g up, the log-in information will be sent to you. Meanwhile, the system will guide you toward the registration page.  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33651" y="3165987"/>
            <a:ext cx="5073445" cy="530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30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524" y="384952"/>
            <a:ext cx="2993127" cy="364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Registration Tutorial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5796"/>
          <a:stretch/>
        </p:blipFill>
        <p:spPr>
          <a:xfrm>
            <a:off x="816077" y="2761006"/>
            <a:ext cx="5567401" cy="353394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0874" y="1546570"/>
            <a:ext cx="3685521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If 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the accompanying person is going to attend the banquet, please click “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Add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1600" dirty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A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ccompanying 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P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erson”.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60" y="2761006"/>
            <a:ext cx="5541696" cy="279422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49447" y="1546570"/>
            <a:ext cx="3685521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Please choose payment method and click “Save and Preview” 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after you fill in all the information. 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4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524" y="384952"/>
            <a:ext cx="2993127" cy="364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Registration Tutorial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50889"/>
            <a:ext cx="5545394" cy="249932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6383" y="2122811"/>
            <a:ext cx="3685521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If you choose credit card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 payment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, please click “Continue to Pay”. The system will guide you toward the payment </a:t>
            </a:r>
            <a:r>
              <a:rPr lang="en-US" altLang="zh-TW" sz="1600" dirty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g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ateway.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60" y="3460954"/>
            <a:ext cx="5202802" cy="237151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7" y="3354182"/>
            <a:ext cx="5484006" cy="60821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19144" y="3569111"/>
            <a:ext cx="786581" cy="3932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413248" y="1177946"/>
            <a:ext cx="3685521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ts val="2500"/>
              </a:lnSpc>
              <a:spcAft>
                <a:spcPts val="1200"/>
              </a:spcAft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If you choose wire transfer payment, the 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account information will be shown on the system. You can click “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Payment Information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” to get a reminder email. Please email your proof </a:t>
            </a:r>
            <a:r>
              <a:rPr lang="en-US" altLang="zh-TW" sz="1600" dirty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of payment copy 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to the secretariat for confirmation after you complete the payment.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54102" y="5003889"/>
            <a:ext cx="1079115" cy="3048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43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210</Words>
  <Application>Microsoft Office PowerPoint</Application>
  <PresentationFormat>寬螢幕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Eunice Feng</dc:creator>
  <cp:lastModifiedBy>Eunice Feng</cp:lastModifiedBy>
  <cp:revision>10</cp:revision>
  <dcterms:created xsi:type="dcterms:W3CDTF">2019-06-18T09:27:33Z</dcterms:created>
  <dcterms:modified xsi:type="dcterms:W3CDTF">2019-06-19T01:51:39Z</dcterms:modified>
</cp:coreProperties>
</file>