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56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9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56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35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73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06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28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74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04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56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7DD8-7645-44D0-8B75-F6C39218D699}" type="datetimeFigureOut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28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E7DD8-7645-44D0-8B75-F6C39218D699}" type="datetimeFigureOut">
              <a:rPr lang="zh-TW" altLang="en-US" smtClean="0"/>
              <a:t>2019/6/18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5BD79-EBFE-498D-9EB2-894A589DE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31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285546" y="383458"/>
            <a:ext cx="375955" cy="375955"/>
          </a:xfrm>
          <a:prstGeom prst="ellipse">
            <a:avLst/>
          </a:prstGeom>
          <a:solidFill>
            <a:srgbClr val="FFE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3524" y="384952"/>
            <a:ext cx="244169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IC3 2019 </a:t>
            </a:r>
            <a:r>
              <a:rPr lang="zh-TW" altLang="zh-TW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報名流程說明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800" r="1198"/>
          <a:stretch/>
        </p:blipFill>
        <p:spPr>
          <a:xfrm>
            <a:off x="3844413" y="1248954"/>
            <a:ext cx="7452852" cy="542834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90347" y="2104833"/>
            <a:ext cx="3008260" cy="70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初次造訪本網頁請點選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Sign Up</a:t>
            </a: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建立帳號密碼</a:t>
            </a:r>
          </a:p>
        </p:txBody>
      </p:sp>
      <p:sp>
        <p:nvSpPr>
          <p:cNvPr id="8" name="矩形 7"/>
          <p:cNvSpPr/>
          <p:nvPr/>
        </p:nvSpPr>
        <p:spPr>
          <a:xfrm>
            <a:off x="3844413" y="4395019"/>
            <a:ext cx="3392129" cy="198611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615585" y="51478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初次造訪請點此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25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285546" y="383458"/>
            <a:ext cx="375955" cy="375955"/>
          </a:xfrm>
          <a:prstGeom prst="ellipse">
            <a:avLst/>
          </a:prstGeom>
          <a:solidFill>
            <a:srgbClr val="FFE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3524" y="384952"/>
            <a:ext cx="244169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IC3 2019 </a:t>
            </a:r>
            <a:r>
              <a:rPr lang="zh-TW" altLang="zh-TW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報名流程說明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4" y="2644878"/>
            <a:ext cx="5167912" cy="327414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454" y="2644878"/>
            <a:ext cx="5307846" cy="4021393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55915" y="1468631"/>
            <a:ext cx="3685521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主辦單位將遵守個資法，僅將您的個人資料使用於大會相關事宜的聯繫，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/>
            </a:r>
            <a:b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請點選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I agree</a:t>
            </a: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以進行後續步驟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291361" y="1668259"/>
            <a:ext cx="3996071" cy="73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請以英文填寫基本資料（中文姓名除外）並完成帳號密碼的申請</a:t>
            </a:r>
          </a:p>
        </p:txBody>
      </p:sp>
    </p:spTree>
    <p:extLst>
      <p:ext uri="{BB962C8B-B14F-4D97-AF65-F5344CB8AC3E}">
        <p14:creationId xmlns:p14="http://schemas.microsoft.com/office/powerpoint/2010/main" val="3927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45599" y="1223932"/>
            <a:ext cx="3685521" cy="145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請填寫各項報名資訊，稿件被接受者請務必填入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Paper</a:t>
            </a: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 ID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若收據需註明抬頭統編，請於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Receipt Title</a:t>
            </a: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填入抬頭，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VAT No.</a:t>
            </a:r>
            <a:r>
              <a:rPr lang="zh-TW" altLang="en-US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填入統編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3" y="2675612"/>
            <a:ext cx="5423889" cy="33712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651" y="2675611"/>
            <a:ext cx="5073445" cy="4007557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285546" y="383458"/>
            <a:ext cx="375955" cy="375955"/>
          </a:xfrm>
          <a:prstGeom prst="ellipse">
            <a:avLst/>
          </a:prstGeom>
          <a:solidFill>
            <a:srgbClr val="FFE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73524" y="384952"/>
            <a:ext cx="244169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IC3 2019 </a:t>
            </a:r>
            <a:r>
              <a:rPr lang="zh-TW" altLang="zh-TW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報名流程說明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15025" y="1692841"/>
            <a:ext cx="3685521" cy="73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帳號密碼註冊完成後，系統將寄發通知信給您，並導向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Registration</a:t>
            </a: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頁面</a:t>
            </a:r>
          </a:p>
        </p:txBody>
      </p:sp>
      <p:sp>
        <p:nvSpPr>
          <p:cNvPr id="11" name="矩形 10"/>
          <p:cNvSpPr/>
          <p:nvPr/>
        </p:nvSpPr>
        <p:spPr>
          <a:xfrm>
            <a:off x="6233651" y="3165987"/>
            <a:ext cx="5073445" cy="5309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233651" y="5148607"/>
            <a:ext cx="5073445" cy="8982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30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285546" y="383458"/>
            <a:ext cx="375955" cy="375955"/>
          </a:xfrm>
          <a:prstGeom prst="ellipse">
            <a:avLst/>
          </a:prstGeom>
          <a:solidFill>
            <a:srgbClr val="FFE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3524" y="384952"/>
            <a:ext cx="244169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IC3 2019 </a:t>
            </a:r>
            <a:r>
              <a:rPr lang="zh-TW" altLang="zh-TW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報名流程說明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5796"/>
          <a:stretch/>
        </p:blipFill>
        <p:spPr>
          <a:xfrm>
            <a:off x="816077" y="2761006"/>
            <a:ext cx="5567401" cy="353394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43829" y="1850492"/>
            <a:ext cx="3685521" cy="73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若有眷屬隨行參加晚宴，請點選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Add</a:t>
            </a: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 accompanying person</a:t>
            </a:r>
            <a:r>
              <a:rPr kumimoji="0" lang="zh-TW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，並填寫相關資訊</a:t>
            </a:r>
            <a:r>
              <a:rPr kumimoji="0" lang="en-US" altLang="zh-TW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endParaRPr kumimoji="0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360" y="2761006"/>
            <a:ext cx="5541696" cy="279422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553132" y="1546571"/>
            <a:ext cx="3685521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所有資訊填寫完畢請勾選付款方式，並按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Save and Preview</a:t>
            </a: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，系統將帶出您的報名資訊</a:t>
            </a:r>
          </a:p>
        </p:txBody>
      </p:sp>
    </p:spTree>
    <p:extLst>
      <p:ext uri="{BB962C8B-B14F-4D97-AF65-F5344CB8AC3E}">
        <p14:creationId xmlns:p14="http://schemas.microsoft.com/office/powerpoint/2010/main" val="294274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285546" y="383458"/>
            <a:ext cx="375955" cy="375955"/>
          </a:xfrm>
          <a:prstGeom prst="ellipse">
            <a:avLst/>
          </a:prstGeom>
          <a:solidFill>
            <a:srgbClr val="FFE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3524" y="384952"/>
            <a:ext cx="244169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IC3 2019 </a:t>
            </a:r>
            <a:r>
              <a:rPr lang="zh-TW" altLang="zh-TW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報名流程說明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050889"/>
            <a:ext cx="5545394" cy="249932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76383" y="2122811"/>
            <a:ext cx="3685521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若選擇刷卡，請點選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continue to pay</a:t>
            </a: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，系統將導向刷卡頁面，請填入卡號即可完成報名繳費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260" y="3460954"/>
            <a:ext cx="5202802" cy="237151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7" y="3354182"/>
            <a:ext cx="5484006" cy="60821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419144" y="3569111"/>
            <a:ext cx="786581" cy="3932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550900" y="1765618"/>
            <a:ext cx="3685521" cy="169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ts val="2500"/>
              </a:lnSpc>
              <a:spcAft>
                <a:spcPts val="1200"/>
              </a:spcAft>
            </a:pP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若選擇匯款，系統將顯示匯款資訊，點選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Payment Information</a:t>
            </a: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，匯款資訊即會</a:t>
            </a: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email</a:t>
            </a:r>
            <a:r>
              <a: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至您的信箱。請於匯款完成後將匯款帳號後五碼寄到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2019ic3@gmail.com</a:t>
            </a:r>
            <a:r>
              <a:rPr lang="zh-TW" altLang="en-US" sz="1600" dirty="0" smtClean="0">
                <a:latin typeface="+mn-lt"/>
                <a:ea typeface="微軟正黑體" panose="020B0604030504040204" pitchFamily="34" charset="-120"/>
                <a:cs typeface="Calibri" panose="020F0502020204030204" pitchFamily="34" charset="0"/>
              </a:rPr>
              <a:t>以利對帳</a:t>
            </a:r>
            <a:endParaRPr kumimoji="0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54102" y="5003889"/>
            <a:ext cx="1079115" cy="3048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43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241</Words>
  <Application>Microsoft Office PowerPoint</Application>
  <PresentationFormat>寬螢幕</PresentationFormat>
  <Paragraphs>16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Eunice Feng</dc:creator>
  <cp:lastModifiedBy>Eunice Feng</cp:lastModifiedBy>
  <cp:revision>6</cp:revision>
  <dcterms:created xsi:type="dcterms:W3CDTF">2019-06-18T09:27:33Z</dcterms:created>
  <dcterms:modified xsi:type="dcterms:W3CDTF">2019-06-18T09:54:52Z</dcterms:modified>
</cp:coreProperties>
</file>